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8" r:id="rId3"/>
    <p:sldId id="257" r:id="rId4"/>
    <p:sldId id="258" r:id="rId5"/>
    <p:sldId id="259" r:id="rId6"/>
    <p:sldId id="260" r:id="rId7"/>
    <p:sldId id="263" r:id="rId8"/>
    <p:sldId id="264" r:id="rId9"/>
    <p:sldId id="261" r:id="rId10"/>
    <p:sldId id="262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05" autoAdjust="0"/>
    <p:restoredTop sz="94660"/>
  </p:normalViewPr>
  <p:slideViewPr>
    <p:cSldViewPr snapToGrid="0">
      <p:cViewPr varScale="1">
        <p:scale>
          <a:sx n="75" d="100"/>
          <a:sy n="75" d="100"/>
        </p:scale>
        <p:origin x="414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DDAA3-A324-4672-B1C0-38CD2490CFAE}" type="datetimeFigureOut">
              <a:rPr lang="en-US" smtClean="0"/>
              <a:t>12-May-18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C1364-5A34-4F35-B313-A78B621456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3295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DDAA3-A324-4672-B1C0-38CD2490CFAE}" type="datetimeFigureOut">
              <a:rPr lang="en-US" smtClean="0"/>
              <a:t>12-May-18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C1364-5A34-4F35-B313-A78B621456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3694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DDAA3-A324-4672-B1C0-38CD2490CFAE}" type="datetimeFigureOut">
              <a:rPr lang="en-US" smtClean="0"/>
              <a:t>12-May-18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C1364-5A34-4F35-B313-A78B621456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3551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DDAA3-A324-4672-B1C0-38CD2490CFAE}" type="datetimeFigureOut">
              <a:rPr lang="en-US" smtClean="0"/>
              <a:t>12-May-18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C1364-5A34-4F35-B313-A78B621456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6511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DDAA3-A324-4672-B1C0-38CD2490CFAE}" type="datetimeFigureOut">
              <a:rPr lang="en-US" smtClean="0"/>
              <a:t>12-May-18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C1364-5A34-4F35-B313-A78B621456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9728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DDAA3-A324-4672-B1C0-38CD2490CFAE}" type="datetimeFigureOut">
              <a:rPr lang="en-US" smtClean="0"/>
              <a:t>12-May-18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C1364-5A34-4F35-B313-A78B621456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1544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DDAA3-A324-4672-B1C0-38CD2490CFAE}" type="datetimeFigureOut">
              <a:rPr lang="en-US" smtClean="0"/>
              <a:t>12-May-18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C1364-5A34-4F35-B313-A78B621456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6693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DDAA3-A324-4672-B1C0-38CD2490CFAE}" type="datetimeFigureOut">
              <a:rPr lang="en-US" smtClean="0"/>
              <a:t>12-May-18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C1364-5A34-4F35-B313-A78B621456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8831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DDAA3-A324-4672-B1C0-38CD2490CFAE}" type="datetimeFigureOut">
              <a:rPr lang="en-US" smtClean="0"/>
              <a:t>12-May-18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C1364-5A34-4F35-B313-A78B621456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4403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DDAA3-A324-4672-B1C0-38CD2490CFAE}" type="datetimeFigureOut">
              <a:rPr lang="en-US" smtClean="0"/>
              <a:t>12-May-18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C1364-5A34-4F35-B313-A78B621456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9364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DDAA3-A324-4672-B1C0-38CD2490CFAE}" type="datetimeFigureOut">
              <a:rPr lang="en-US" smtClean="0"/>
              <a:t>12-May-18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C1364-5A34-4F35-B313-A78B621456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0633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7DDAA3-A324-4672-B1C0-38CD2490CFAE}" type="datetimeFigureOut">
              <a:rPr lang="en-US" smtClean="0"/>
              <a:t>12-May-18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8C1364-5A34-4F35-B313-A78B621456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4267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Study Buddy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pPr algn="l"/>
            <a:r>
              <a:rPr lang="en-US" dirty="0" smtClean="0"/>
              <a:t>Amin Ghassan Amin</a:t>
            </a:r>
          </a:p>
          <a:p>
            <a:pPr algn="l"/>
            <a:r>
              <a:rPr lang="en-US" dirty="0" smtClean="0"/>
              <a:t>Khaled </a:t>
            </a:r>
            <a:r>
              <a:rPr lang="en-US" dirty="0" err="1" smtClean="0"/>
              <a:t>Sameh</a:t>
            </a:r>
            <a:endParaRPr lang="en-US" dirty="0" smtClean="0"/>
          </a:p>
          <a:p>
            <a:pPr algn="l"/>
            <a:r>
              <a:rPr lang="en-US" dirty="0" err="1" smtClean="0"/>
              <a:t>Ismaeel</a:t>
            </a:r>
            <a:r>
              <a:rPr lang="en-US" dirty="0" smtClean="0"/>
              <a:t> Muhammed </a:t>
            </a:r>
            <a:r>
              <a:rPr lang="en-US" dirty="0" err="1" smtClean="0"/>
              <a:t>Hossam</a:t>
            </a:r>
            <a:r>
              <a:rPr lang="en-US" dirty="0" smtClean="0"/>
              <a:t> </a:t>
            </a:r>
            <a:r>
              <a:rPr lang="en-US" dirty="0" err="1"/>
              <a:t>E</a:t>
            </a:r>
            <a:r>
              <a:rPr lang="en-US" dirty="0" err="1" smtClean="0"/>
              <a:t>ldin</a:t>
            </a:r>
            <a:endParaRPr lang="en-US" dirty="0" smtClean="0"/>
          </a:p>
          <a:p>
            <a:pPr algn="l"/>
            <a:r>
              <a:rPr lang="en-US" dirty="0" err="1" smtClean="0"/>
              <a:t>Moaz</a:t>
            </a:r>
            <a:r>
              <a:rPr lang="en-US" dirty="0" smtClean="0"/>
              <a:t> </a:t>
            </a:r>
            <a:r>
              <a:rPr lang="en-US" dirty="0" err="1" smtClean="0"/>
              <a:t>Alaa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3457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</a:t>
            </a:r>
            <a:r>
              <a:rPr lang="en-US" dirty="0" smtClean="0"/>
              <a:t>-View my tools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24258" y="1825625"/>
            <a:ext cx="894348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2860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8-Add books to cart</a:t>
            </a:r>
            <a:endParaRPr lang="en-US" dirty="0"/>
          </a:p>
        </p:txBody>
      </p:sp>
      <p:pic>
        <p:nvPicPr>
          <p:cNvPr id="5" name="Picture 1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9665" y="1825625"/>
            <a:ext cx="889267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123983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9-Add tools to cart</a:t>
            </a:r>
            <a:endParaRPr lang="en-US" dirty="0"/>
          </a:p>
        </p:txBody>
      </p:sp>
      <p:pic>
        <p:nvPicPr>
          <p:cNvPr id="5" name="Picture 1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9024" y="1825625"/>
            <a:ext cx="8873952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973864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10-Remove items from cart</a:t>
            </a:r>
            <a:endParaRPr lang="en-US" dirty="0"/>
          </a:p>
        </p:txBody>
      </p:sp>
      <p:pic>
        <p:nvPicPr>
          <p:cNvPr id="5" name="Picture 1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5414" y="1825625"/>
            <a:ext cx="8921172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612401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11-Obtain items</a:t>
            </a:r>
            <a:endParaRPr lang="en-US" dirty="0"/>
          </a:p>
        </p:txBody>
      </p:sp>
      <p:pic>
        <p:nvPicPr>
          <p:cNvPr id="5" name="Picture 1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6709" y="1825625"/>
            <a:ext cx="8878581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11954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12-Lending books</a:t>
            </a:r>
            <a:endParaRPr lang="en-US" dirty="0"/>
          </a:p>
        </p:txBody>
      </p:sp>
      <p:pic>
        <p:nvPicPr>
          <p:cNvPr id="5" name="Picture 1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7348" y="1825625"/>
            <a:ext cx="8897304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338072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13-Lending tools</a:t>
            </a:r>
            <a:endParaRPr lang="en-US" dirty="0"/>
          </a:p>
        </p:txBody>
      </p:sp>
      <p:pic>
        <p:nvPicPr>
          <p:cNvPr id="5" name="Picture 1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6218" y="1825625"/>
            <a:ext cx="8859564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832767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14-Request unavailable books</a:t>
            </a:r>
            <a:endParaRPr lang="en-US" dirty="0"/>
          </a:p>
        </p:txBody>
      </p:sp>
      <p:pic>
        <p:nvPicPr>
          <p:cNvPr id="5" name="Picture 1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7852" y="1825625"/>
            <a:ext cx="8916295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20520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15-Request unavailable tools</a:t>
            </a:r>
            <a:endParaRPr lang="en-US" dirty="0"/>
          </a:p>
        </p:txBody>
      </p:sp>
      <p:pic>
        <p:nvPicPr>
          <p:cNvPr id="5" name="Picture 1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7348" y="1825625"/>
            <a:ext cx="8897304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908026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16-Viewing and responding to requests from other users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66415" y="1825625"/>
            <a:ext cx="845917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120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Contents: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200" dirty="0" smtClean="0"/>
              <a:t>Features </a:t>
            </a:r>
            <a:r>
              <a:rPr lang="en-US" sz="3200" dirty="0"/>
              <a:t>in study </a:t>
            </a:r>
            <a:r>
              <a:rPr lang="en-US" sz="3200" dirty="0" smtClean="0"/>
              <a:t>buddy.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 smtClean="0"/>
              <a:t>Work </a:t>
            </a:r>
            <a:r>
              <a:rPr lang="en-US" sz="3200" dirty="0"/>
              <a:t>Distribution.</a:t>
            </a:r>
          </a:p>
        </p:txBody>
      </p:sp>
    </p:spTree>
    <p:extLst>
      <p:ext uri="{BB962C8B-B14F-4D97-AF65-F5344CB8AC3E}">
        <p14:creationId xmlns:p14="http://schemas.microsoft.com/office/powerpoint/2010/main" val="6161520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17-Viewing Profile of requesting user</a:t>
            </a:r>
            <a:endParaRPr lang="en-US" dirty="0"/>
          </a:p>
        </p:txBody>
      </p:sp>
      <p:pic>
        <p:nvPicPr>
          <p:cNvPr id="5" name="Picture 1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8282" y="1825625"/>
            <a:ext cx="8855435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20812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18-Rating users</a:t>
            </a:r>
            <a:endParaRPr lang="en-US" dirty="0"/>
          </a:p>
        </p:txBody>
      </p:sp>
      <p:pic>
        <p:nvPicPr>
          <p:cNvPr id="5" name="Picture 1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3089" y="1825625"/>
            <a:ext cx="8925821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03391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19-Searching users</a:t>
            </a:r>
            <a:endParaRPr lang="en-US" dirty="0"/>
          </a:p>
        </p:txBody>
      </p:sp>
      <p:pic>
        <p:nvPicPr>
          <p:cNvPr id="5" name="Picture 1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7140" y="1825625"/>
            <a:ext cx="8897719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770828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20-Sorting users</a:t>
            </a:r>
            <a:endParaRPr lang="en-US" dirty="0"/>
          </a:p>
        </p:txBody>
      </p:sp>
      <p:pic>
        <p:nvPicPr>
          <p:cNvPr id="5" name="Picture 1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3977" y="1905000"/>
            <a:ext cx="8954521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381856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21-Searching Books</a:t>
            </a:r>
            <a:endParaRPr lang="en-US" dirty="0"/>
          </a:p>
        </p:txBody>
      </p:sp>
      <p:pic>
        <p:nvPicPr>
          <p:cNvPr id="5" name="Picture 1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6218" y="1825625"/>
            <a:ext cx="8859564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58121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22-Sorting Books</a:t>
            </a:r>
            <a:endParaRPr lang="en-US" dirty="0"/>
          </a:p>
        </p:txBody>
      </p:sp>
      <p:pic>
        <p:nvPicPr>
          <p:cNvPr id="5" name="Picture 1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9024" y="1825625"/>
            <a:ext cx="8873952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094224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23-Searching tools</a:t>
            </a:r>
            <a:endParaRPr lang="en-US" dirty="0"/>
          </a:p>
        </p:txBody>
      </p:sp>
      <p:pic>
        <p:nvPicPr>
          <p:cNvPr id="5" name="Picture 1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4929" y="1825625"/>
            <a:ext cx="8822142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658791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24-Sorting tools</a:t>
            </a:r>
            <a:endParaRPr lang="en-US" dirty="0"/>
          </a:p>
        </p:txBody>
      </p:sp>
      <p:pic>
        <p:nvPicPr>
          <p:cNvPr id="7" name="Picture 1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2080" y="1825625"/>
            <a:ext cx="8887839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894499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25-Logging out</a:t>
            </a:r>
            <a:endParaRPr lang="en-US" dirty="0"/>
          </a:p>
        </p:txBody>
      </p:sp>
      <p:pic>
        <p:nvPicPr>
          <p:cNvPr id="5" name="Picture 1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2605" y="1825625"/>
            <a:ext cx="8906789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673520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2378075"/>
          </a:xfrm>
        </p:spPr>
        <p:txBody>
          <a:bodyPr>
            <a:normAutofit/>
          </a:bodyPr>
          <a:lstStyle/>
          <a:p>
            <a:r>
              <a:rPr lang="en-US" dirty="0" smtClean="0"/>
              <a:t>2.Work Distribution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/>
              <a:t>Amin </a:t>
            </a:r>
            <a:r>
              <a:rPr lang="en-US" dirty="0" err="1" smtClean="0"/>
              <a:t>Ghassan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333625"/>
            <a:ext cx="10515600" cy="4351338"/>
          </a:xfrm>
        </p:spPr>
        <p:txBody>
          <a:bodyPr/>
          <a:lstStyle/>
          <a:p>
            <a:r>
              <a:rPr lang="en-US" dirty="0" smtClean="0"/>
              <a:t>Profile front end.</a:t>
            </a:r>
          </a:p>
          <a:p>
            <a:r>
              <a:rPr lang="en-US" dirty="0" smtClean="0"/>
              <a:t>My books.</a:t>
            </a:r>
          </a:p>
          <a:p>
            <a:r>
              <a:rPr lang="en-US" dirty="0" smtClean="0"/>
              <a:t>My tools.</a:t>
            </a:r>
          </a:p>
          <a:p>
            <a:r>
              <a:rPr lang="en-US" dirty="0" smtClean="0"/>
              <a:t>Rating users front end.</a:t>
            </a:r>
          </a:p>
          <a:p>
            <a:r>
              <a:rPr lang="en-US" dirty="0" smtClean="0"/>
              <a:t>Request unavailable items.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59106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1. Features in the study buddy: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3694043" cy="4351338"/>
          </a:xfrm>
        </p:spPr>
        <p:txBody>
          <a:bodyPr>
            <a:normAutofit fontScale="92500" lnSpcReduction="20000"/>
          </a:bodyPr>
          <a:lstStyle/>
          <a:p>
            <a:r>
              <a:rPr lang="en-US" sz="2000" dirty="0" smtClean="0"/>
              <a:t>1- Sign up.</a:t>
            </a:r>
          </a:p>
          <a:p>
            <a:r>
              <a:rPr lang="en-US" sz="2000" dirty="0" smtClean="0"/>
              <a:t>2- Login.</a:t>
            </a:r>
          </a:p>
          <a:p>
            <a:r>
              <a:rPr lang="en-US" sz="2000" dirty="0" smtClean="0"/>
              <a:t>3-Change account info.</a:t>
            </a:r>
          </a:p>
          <a:p>
            <a:r>
              <a:rPr lang="en-US" sz="2000" dirty="0" smtClean="0"/>
              <a:t>4- View available books.</a:t>
            </a:r>
          </a:p>
          <a:p>
            <a:r>
              <a:rPr lang="en-US" sz="2000" dirty="0" smtClean="0"/>
              <a:t>5- View available tools.</a:t>
            </a:r>
          </a:p>
          <a:p>
            <a:r>
              <a:rPr lang="en-US" sz="2000" dirty="0"/>
              <a:t>6</a:t>
            </a:r>
            <a:r>
              <a:rPr lang="en-US" sz="2000" dirty="0" smtClean="0"/>
              <a:t>- View his books.</a:t>
            </a:r>
          </a:p>
          <a:p>
            <a:r>
              <a:rPr lang="en-US" sz="2000" dirty="0" smtClean="0"/>
              <a:t>7- View his tools.</a:t>
            </a:r>
          </a:p>
          <a:p>
            <a:r>
              <a:rPr lang="en-US" sz="2000" dirty="0" smtClean="0"/>
              <a:t>8- Add available books to cart.</a:t>
            </a:r>
          </a:p>
          <a:p>
            <a:r>
              <a:rPr lang="en-US" sz="2000" dirty="0" smtClean="0"/>
              <a:t>9- Add available tools to cart</a:t>
            </a:r>
          </a:p>
          <a:p>
            <a:r>
              <a:rPr lang="en-US" sz="2000" dirty="0" smtClean="0"/>
              <a:t>10- Remove items from cart</a:t>
            </a:r>
          </a:p>
          <a:p>
            <a:r>
              <a:rPr lang="en-US" sz="2000" dirty="0" smtClean="0"/>
              <a:t>11- Obtain his cart.</a:t>
            </a:r>
          </a:p>
          <a:p>
            <a:r>
              <a:rPr lang="en-US" sz="2000" dirty="0" smtClean="0"/>
              <a:t>12- Lend books.</a:t>
            </a:r>
          </a:p>
          <a:p>
            <a:r>
              <a:rPr lang="en-US" sz="2000" dirty="0" smtClean="0"/>
              <a:t>13- Lend tools.</a:t>
            </a:r>
          </a:p>
          <a:p>
            <a:endParaRPr lang="en-US" sz="2400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980043" y="1825625"/>
            <a:ext cx="3694043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/>
              <a:t>14-Request unavailable books.</a:t>
            </a:r>
          </a:p>
          <a:p>
            <a:r>
              <a:rPr lang="en-US" sz="2000" dirty="0" smtClean="0"/>
              <a:t>15-Request unavailable tools. </a:t>
            </a:r>
          </a:p>
          <a:p>
            <a:r>
              <a:rPr lang="en-US" sz="2000" dirty="0"/>
              <a:t>16-Viewing and </a:t>
            </a:r>
            <a:r>
              <a:rPr lang="en-US" sz="2000" dirty="0" smtClean="0"/>
              <a:t>responding to requests from other users.</a:t>
            </a:r>
          </a:p>
          <a:p>
            <a:r>
              <a:rPr lang="en-US" sz="2000" dirty="0" smtClean="0"/>
              <a:t>17-Viewing the profile of the requesting user.</a:t>
            </a:r>
          </a:p>
          <a:p>
            <a:r>
              <a:rPr lang="en-US" sz="2000" dirty="0" smtClean="0"/>
              <a:t>18-Rating users.</a:t>
            </a:r>
          </a:p>
          <a:p>
            <a:r>
              <a:rPr lang="en-US" sz="2000" dirty="0" smtClean="0"/>
              <a:t>19-Searching users.</a:t>
            </a:r>
          </a:p>
          <a:p>
            <a:r>
              <a:rPr lang="en-US" sz="2000" dirty="0" smtClean="0"/>
              <a:t>20-Sorting users.</a:t>
            </a:r>
          </a:p>
          <a:p>
            <a:r>
              <a:rPr lang="en-US" sz="2000" dirty="0" smtClean="0"/>
              <a:t>21-Searching books.</a:t>
            </a:r>
          </a:p>
          <a:p>
            <a:r>
              <a:rPr lang="en-US" sz="2000" dirty="0" smtClean="0"/>
              <a:t>22-Sorting books.</a:t>
            </a:r>
          </a:p>
          <a:p>
            <a:r>
              <a:rPr lang="en-US" sz="2000" dirty="0" smtClean="0"/>
              <a:t>23-Searching tools.</a:t>
            </a:r>
          </a:p>
          <a:p>
            <a:r>
              <a:rPr lang="en-US" sz="2000" dirty="0" smtClean="0"/>
              <a:t>24-Sorting tools</a:t>
            </a:r>
          </a:p>
          <a:p>
            <a:r>
              <a:rPr lang="en-US" sz="2000" dirty="0" smtClean="0"/>
              <a:t>25-Logging out.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310336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Khaled </a:t>
            </a:r>
            <a:r>
              <a:rPr lang="en-US" dirty="0" err="1"/>
              <a:t>Sameh</a:t>
            </a:r>
            <a:r>
              <a:rPr lang="en-US" dirty="0" smtClean="0"/>
              <a:t>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Change design of web site.</a:t>
            </a:r>
          </a:p>
          <a:p>
            <a:r>
              <a:rPr lang="en-US" dirty="0" smtClean="0"/>
              <a:t>Format </a:t>
            </a:r>
            <a:r>
              <a:rPr lang="en-US" dirty="0"/>
              <a:t>v</a:t>
            </a:r>
            <a:r>
              <a:rPr lang="en-US" dirty="0" smtClean="0"/>
              <a:t>alidations on all fields in the web site.</a:t>
            </a:r>
          </a:p>
          <a:p>
            <a:r>
              <a:rPr lang="en-US" dirty="0" smtClean="0"/>
              <a:t>Tools implementation.</a:t>
            </a:r>
          </a:p>
        </p:txBody>
      </p:sp>
    </p:spTree>
    <p:extLst>
      <p:ext uri="{BB962C8B-B14F-4D97-AF65-F5344CB8AC3E}">
        <p14:creationId xmlns:p14="http://schemas.microsoft.com/office/powerpoint/2010/main" val="18527769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Ismaeel</a:t>
            </a:r>
            <a:r>
              <a:rPr lang="en-US" dirty="0"/>
              <a:t> Muhammed </a:t>
            </a:r>
            <a:r>
              <a:rPr lang="en-US" dirty="0" err="1"/>
              <a:t>Hossam</a:t>
            </a:r>
            <a:r>
              <a:rPr lang="en-US" dirty="0"/>
              <a:t> </a:t>
            </a:r>
            <a:r>
              <a:rPr lang="en-US" dirty="0" err="1"/>
              <a:t>Eldin</a:t>
            </a:r>
            <a:r>
              <a:rPr lang="en-US" dirty="0" smtClean="0"/>
              <a:t>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 to cart.</a:t>
            </a:r>
          </a:p>
          <a:p>
            <a:r>
              <a:rPr lang="en-US" dirty="0" smtClean="0"/>
              <a:t>Remove from cart.</a:t>
            </a:r>
          </a:p>
          <a:p>
            <a:r>
              <a:rPr lang="en-US" dirty="0" smtClean="0"/>
              <a:t>Obtain cart.</a:t>
            </a:r>
          </a:p>
          <a:p>
            <a:r>
              <a:rPr lang="en-US" dirty="0" smtClean="0"/>
              <a:t>Responding to requests.</a:t>
            </a:r>
          </a:p>
        </p:txBody>
      </p:sp>
    </p:spTree>
    <p:extLst>
      <p:ext uri="{BB962C8B-B14F-4D97-AF65-F5344CB8AC3E}">
        <p14:creationId xmlns:p14="http://schemas.microsoft.com/office/powerpoint/2010/main" val="8334681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Moaz Alaa</a:t>
            </a:r>
            <a:r>
              <a:rPr lang="en-US" dirty="0" smtClean="0"/>
              <a:t>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Creating the Server and routes</a:t>
            </a:r>
          </a:p>
          <a:p>
            <a:r>
              <a:rPr lang="en-US" dirty="0" smtClean="0"/>
              <a:t>Signup back-end + Validations for correct email</a:t>
            </a:r>
          </a:p>
          <a:p>
            <a:r>
              <a:rPr lang="en-US" dirty="0" smtClean="0"/>
              <a:t>Login back-end</a:t>
            </a:r>
          </a:p>
          <a:p>
            <a:r>
              <a:rPr lang="en-US" dirty="0" smtClean="0"/>
              <a:t>Profile back-end</a:t>
            </a:r>
          </a:p>
          <a:p>
            <a:r>
              <a:rPr lang="en-US" dirty="0" smtClean="0"/>
              <a:t>Rating </a:t>
            </a:r>
            <a:r>
              <a:rPr lang="en-US" dirty="0"/>
              <a:t>users </a:t>
            </a:r>
            <a:r>
              <a:rPr lang="en-US" dirty="0" smtClean="0"/>
              <a:t>back-end + DB table creation</a:t>
            </a:r>
          </a:p>
          <a:p>
            <a:r>
              <a:rPr lang="en-US" dirty="0" smtClean="0"/>
              <a:t>Books </a:t>
            </a:r>
            <a:r>
              <a:rPr lang="en-US" dirty="0" smtClean="0"/>
              <a:t>back-end</a:t>
            </a:r>
          </a:p>
          <a:p>
            <a:r>
              <a:rPr lang="en-US" smtClean="0"/>
              <a:t>Cart back-end</a:t>
            </a:r>
            <a:endParaRPr lang="en-US" dirty="0" smtClean="0"/>
          </a:p>
          <a:p>
            <a:r>
              <a:rPr lang="en-US" dirty="0" smtClean="0"/>
              <a:t>Verification tokens (for all back-end)</a:t>
            </a:r>
          </a:p>
          <a:p>
            <a:r>
              <a:rPr lang="en-US" dirty="0" smtClean="0"/>
              <a:t>Sending all emails (signup - obtain)</a:t>
            </a:r>
          </a:p>
          <a:p>
            <a:r>
              <a:rPr lang="en-US" dirty="0" smtClean="0"/>
              <a:t>Logo design</a:t>
            </a:r>
          </a:p>
        </p:txBody>
      </p:sp>
    </p:spTree>
    <p:extLst>
      <p:ext uri="{BB962C8B-B14F-4D97-AF65-F5344CB8AC3E}">
        <p14:creationId xmlns:p14="http://schemas.microsoft.com/office/powerpoint/2010/main" val="6657794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1-Sign up</a:t>
            </a:r>
            <a:endParaRPr lang="en-US" dirty="0"/>
          </a:p>
        </p:txBody>
      </p:sp>
      <p:pic>
        <p:nvPicPr>
          <p:cNvPr id="6" name="Picture 1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2080" y="1690688"/>
            <a:ext cx="8887839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41905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2-Login</a:t>
            </a:r>
            <a:endParaRPr lang="en-US" dirty="0"/>
          </a:p>
        </p:txBody>
      </p:sp>
      <p:pic>
        <p:nvPicPr>
          <p:cNvPr id="5" name="Picture 1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2080" y="1825625"/>
            <a:ext cx="8887839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604771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3-Change account info</a:t>
            </a:r>
            <a:endParaRPr lang="en-US" dirty="0"/>
          </a:p>
        </p:txBody>
      </p:sp>
      <p:pic>
        <p:nvPicPr>
          <p:cNvPr id="5" name="Picture 1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7852" y="1825625"/>
            <a:ext cx="8916295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739548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4-View available books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87798" y="1825625"/>
            <a:ext cx="861640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9022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5-View available tools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66415" y="1825625"/>
            <a:ext cx="845917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4910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</a:t>
            </a:r>
            <a:r>
              <a:rPr lang="en-US" dirty="0" smtClean="0"/>
              <a:t>-View my books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35204" y="1825625"/>
            <a:ext cx="852159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0742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</TotalTime>
  <Words>323</Words>
  <Application>Microsoft Office PowerPoint</Application>
  <PresentationFormat>Widescreen</PresentationFormat>
  <Paragraphs>85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6" baseType="lpstr">
      <vt:lpstr>Arial</vt:lpstr>
      <vt:lpstr>Calibri</vt:lpstr>
      <vt:lpstr>Calibri Light</vt:lpstr>
      <vt:lpstr>Office Theme</vt:lpstr>
      <vt:lpstr>Study Buddy</vt:lpstr>
      <vt:lpstr>Contents:</vt:lpstr>
      <vt:lpstr>1. Features in the study buddy:</vt:lpstr>
      <vt:lpstr>1-Sign up</vt:lpstr>
      <vt:lpstr>2-Login</vt:lpstr>
      <vt:lpstr>3-Change account info</vt:lpstr>
      <vt:lpstr>4-View available books</vt:lpstr>
      <vt:lpstr>5-View available tools</vt:lpstr>
      <vt:lpstr>6-View my books</vt:lpstr>
      <vt:lpstr>7-View my tools</vt:lpstr>
      <vt:lpstr>8-Add books to cart</vt:lpstr>
      <vt:lpstr>9-Add tools to cart</vt:lpstr>
      <vt:lpstr>10-Remove items from cart</vt:lpstr>
      <vt:lpstr>11-Obtain items</vt:lpstr>
      <vt:lpstr>12-Lending books</vt:lpstr>
      <vt:lpstr>13-Lending tools</vt:lpstr>
      <vt:lpstr>14-Request unavailable books</vt:lpstr>
      <vt:lpstr>15-Request unavailable tools</vt:lpstr>
      <vt:lpstr>16-Viewing and responding to requests from other users</vt:lpstr>
      <vt:lpstr>17-Viewing Profile of requesting user</vt:lpstr>
      <vt:lpstr>18-Rating users</vt:lpstr>
      <vt:lpstr>19-Searching users</vt:lpstr>
      <vt:lpstr>20-Sorting users</vt:lpstr>
      <vt:lpstr>21-Searching Books</vt:lpstr>
      <vt:lpstr>22-Sorting Books</vt:lpstr>
      <vt:lpstr>23-Searching tools</vt:lpstr>
      <vt:lpstr>24-Sorting tools</vt:lpstr>
      <vt:lpstr>25-Logging out</vt:lpstr>
      <vt:lpstr>2.Work Distribution: Amin Ghassan </vt:lpstr>
      <vt:lpstr>Khaled Sameh:</vt:lpstr>
      <vt:lpstr>Ismaeel Muhammed Hossam Eldin:</vt:lpstr>
      <vt:lpstr>Moaz Alaa: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Study Buddy</dc:title>
  <dc:creator>amin ghassan</dc:creator>
  <cp:lastModifiedBy>Moaz Alaa El-Shorbagy</cp:lastModifiedBy>
  <cp:revision>31</cp:revision>
  <dcterms:created xsi:type="dcterms:W3CDTF">2018-05-12T12:41:06Z</dcterms:created>
  <dcterms:modified xsi:type="dcterms:W3CDTF">2018-05-12T14:42:48Z</dcterms:modified>
</cp:coreProperties>
</file>